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2" r:id="rId13"/>
    <p:sldId id="271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7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9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7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5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3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4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1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9D0D-34FC-45F1-A4AB-3516F0AE63E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7CF79-C958-4745-95A7-265FB3D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9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 American 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</a:p>
          <a:p>
            <a:r>
              <a:rPr lang="en-US" dirty="0" smtClean="0"/>
              <a:t>Relationship Between Wildlife and Agriculture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7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in a natural area as one type of organism replaces another.</a:t>
            </a:r>
          </a:p>
          <a:p>
            <a:r>
              <a:rPr lang="en-US" dirty="0" smtClean="0"/>
              <a:t>Primary succession- the influx of life where no life exists.</a:t>
            </a:r>
          </a:p>
          <a:p>
            <a:r>
              <a:rPr lang="en-US" dirty="0" smtClean="0"/>
              <a:t>Usually due to natural disaster. Examples-</a:t>
            </a:r>
          </a:p>
          <a:p>
            <a:r>
              <a:rPr lang="en-US" dirty="0" smtClean="0"/>
              <a:t>Secondary succession- occurs when an ecosystem is damaged, but some organisms remain. Examples-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Succession of a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592142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92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12626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7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 of a 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848600" cy="461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Abiotic and Biotic factors that are necessary for the survival of organisms.</a:t>
            </a:r>
          </a:p>
          <a:p>
            <a:r>
              <a:rPr lang="en-US" dirty="0" smtClean="0"/>
              <a:t>Ex. Water, food, shelter, etc.</a:t>
            </a:r>
          </a:p>
          <a:p>
            <a:r>
              <a:rPr lang="en-US" dirty="0" smtClean="0"/>
              <a:t>When these factors are in short supply, populations are in danger of extinction.</a:t>
            </a:r>
          </a:p>
          <a:p>
            <a:r>
              <a:rPr lang="en-US" dirty="0" smtClean="0"/>
              <a:t>What do we know about this principle and the food web?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maximum number of individuals of a given species that can be supported by the environment.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4886530" cy="342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2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2177256"/>
            <a:ext cx="53721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7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Exclusion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species cannot occupy the same niche in a given environment.</a:t>
            </a:r>
          </a:p>
          <a:p>
            <a:r>
              <a:rPr lang="en-US" dirty="0" smtClean="0"/>
              <a:t>When organisms within the same niche compete for limited resources, one or the other cannot survive.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practice of raising plants and animals in a controlled environment</a:t>
            </a:r>
          </a:p>
          <a:p>
            <a:r>
              <a:rPr lang="en-US" dirty="0" smtClean="0"/>
              <a:t>Competition from unwanted plants and animals is controlled</a:t>
            </a:r>
          </a:p>
          <a:p>
            <a:r>
              <a:rPr lang="en-US" dirty="0" smtClean="0"/>
              <a:t>This causes a disruption of natural processes</a:t>
            </a:r>
          </a:p>
          <a:p>
            <a:r>
              <a:rPr lang="en-US" dirty="0" smtClean="0"/>
              <a:t>Agriculture is vital for food production for humans</a:t>
            </a:r>
          </a:p>
          <a:p>
            <a:r>
              <a:rPr lang="en-US" dirty="0" smtClean="0"/>
              <a:t>Edge habitats are crucial for certain species of wild organisms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Taxonomy?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</a:p>
          <a:p>
            <a:r>
              <a:rPr lang="en-US" dirty="0" smtClean="0"/>
              <a:t>P</a:t>
            </a:r>
          </a:p>
          <a:p>
            <a:r>
              <a:rPr lang="en-US" dirty="0" smtClean="0"/>
              <a:t>C</a:t>
            </a:r>
          </a:p>
          <a:p>
            <a:r>
              <a:rPr lang="en-US" smtClean="0"/>
              <a:t>O</a:t>
            </a:r>
            <a:endParaRPr lang="en-US" dirty="0" smtClean="0"/>
          </a:p>
          <a:p>
            <a:r>
              <a:rPr lang="en-US" dirty="0" smtClean="0"/>
              <a:t>F</a:t>
            </a:r>
          </a:p>
          <a:p>
            <a:r>
              <a:rPr lang="en-US" dirty="0" smtClean="0"/>
              <a:t>G</a:t>
            </a:r>
          </a:p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752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 places have a taxonomy or hierarchy, as well…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Biosphere-Earth, includes all living things in all areas, i.e. aquatic, terrestrial, airborne</a:t>
            </a:r>
          </a:p>
          <a:p>
            <a:r>
              <a:rPr lang="en-US" dirty="0" smtClean="0"/>
              <a:t>Ecosystem-ecological system, defined by all of the biotic and abiotic things present.  Weather is a major factor in determining the ecosystem. 	Ex. Desert, grasslands, rainforest, etc.  (Also called biomes.)</a:t>
            </a:r>
          </a:p>
          <a:p>
            <a:r>
              <a:rPr lang="en-US" dirty="0" smtClean="0"/>
              <a:t>Community- all of the different species of organisms living in a given place.	Ex.  The wild turkeys, and the white-tailed deer, and the eastern cottontail rabbits, etc. in New York State</a:t>
            </a:r>
          </a:p>
        </p:txBody>
      </p:sp>
    </p:spTree>
    <p:extLst>
      <p:ext uri="{BB962C8B-B14F-4D97-AF65-F5344CB8AC3E}">
        <p14:creationId xmlns:p14="http://schemas.microsoft.com/office/powerpoint/2010/main" val="29921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hierarchy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Population- all of the members of a given species in a particular area.	Ex. White-tailed deer in Steuben County</a:t>
            </a:r>
          </a:p>
          <a:p>
            <a:r>
              <a:rPr lang="en-US" dirty="0" smtClean="0"/>
              <a:t>Organism- one individual of a give species		ex.  One particular white-tailed deer in your back yard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Habitat- where an organism lives</a:t>
            </a:r>
          </a:p>
          <a:p>
            <a:r>
              <a:rPr lang="en-US" dirty="0" smtClean="0"/>
              <a:t>Niche- an organism’s role in it’s habitat</a:t>
            </a:r>
          </a:p>
          <a:p>
            <a:r>
              <a:rPr lang="en-US" dirty="0" smtClean="0"/>
              <a:t>Small family farms had a small impact on habitat, but became less profitable as more people moved to cities.</a:t>
            </a:r>
          </a:p>
          <a:p>
            <a:r>
              <a:rPr lang="en-US" dirty="0" smtClean="0"/>
              <a:t>Today, large, intensive, corporate farms can provide food to many very efficiently, but have a huge negative impact on the environment.</a:t>
            </a:r>
          </a:p>
          <a:p>
            <a:r>
              <a:rPr lang="en-US" dirty="0" smtClean="0"/>
              <a:t>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one single type of crop in great abundance.</a:t>
            </a:r>
          </a:p>
          <a:p>
            <a:r>
              <a:rPr lang="en-US" dirty="0" smtClean="0"/>
              <a:t>Disadvantages- </a:t>
            </a:r>
          </a:p>
          <a:p>
            <a:r>
              <a:rPr lang="en-US" dirty="0"/>
              <a:t>P</a:t>
            </a:r>
            <a:r>
              <a:rPr lang="en-US" dirty="0" smtClean="0"/>
              <a:t>romotes disease in crop, so it requires large amounts of pesticides and herbicides.</a:t>
            </a:r>
          </a:p>
          <a:p>
            <a:r>
              <a:rPr lang="en-US" dirty="0"/>
              <a:t>S</a:t>
            </a:r>
            <a:r>
              <a:rPr lang="en-US" dirty="0" smtClean="0"/>
              <a:t>trips soil of nutrients so it requires large amounts of fertilizer.</a:t>
            </a:r>
          </a:p>
        </p:txBody>
      </p:sp>
    </p:spTree>
    <p:extLst>
      <p:ext uri="{BB962C8B-B14F-4D97-AF65-F5344CB8AC3E}">
        <p14:creationId xmlns:p14="http://schemas.microsoft.com/office/powerpoint/2010/main" val="24393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corporate farms take up huge tracts of land, encroaching on natural areas.</a:t>
            </a:r>
          </a:p>
          <a:p>
            <a:r>
              <a:rPr lang="en-US" dirty="0" smtClean="0"/>
              <a:t>Fragment habitat and interrupt animals’ travel and migration patterns.</a:t>
            </a:r>
          </a:p>
          <a:p>
            <a:r>
              <a:rPr lang="en-US" dirty="0" smtClean="0"/>
              <a:t>Fertilizer run-off pollutes bodies of water destroying aquatic habitat.</a:t>
            </a:r>
          </a:p>
          <a:p>
            <a:r>
              <a:rPr lang="en-US" dirty="0" smtClean="0"/>
              <a:t>Pesticides- the DDT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defense of small, family farms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Buy locally! {LOCAVORE}</a:t>
            </a:r>
          </a:p>
          <a:p>
            <a:r>
              <a:rPr lang="en-US" dirty="0" smtClean="0"/>
              <a:t>Eat in season</a:t>
            </a:r>
          </a:p>
          <a:p>
            <a:r>
              <a:rPr lang="en-US" dirty="0" smtClean="0"/>
              <a:t>Less energy used- to transport, to package, etc.</a:t>
            </a:r>
          </a:p>
          <a:p>
            <a:r>
              <a:rPr lang="en-US" dirty="0" smtClean="0"/>
              <a:t>Strengthen local economy</a:t>
            </a:r>
          </a:p>
          <a:p>
            <a:r>
              <a:rPr lang="en-US" dirty="0" smtClean="0"/>
              <a:t>Promote jobs locally</a:t>
            </a:r>
          </a:p>
          <a:p>
            <a:r>
              <a:rPr lang="en-US" dirty="0" smtClean="0"/>
              <a:t>Less habitat impact</a:t>
            </a:r>
          </a:p>
          <a:p>
            <a:r>
              <a:rPr lang="en-US" dirty="0" smtClean="0"/>
              <a:t>Healthier, higher quality foods and successful family farms=healthier, higher quality, successful communities</a:t>
            </a:r>
          </a:p>
        </p:txBody>
      </p:sp>
    </p:spTree>
    <p:extLst>
      <p:ext uri="{BB962C8B-B14F-4D97-AF65-F5344CB8AC3E}">
        <p14:creationId xmlns:p14="http://schemas.microsoft.com/office/powerpoint/2010/main" val="18674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495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North American Wildlife</vt:lpstr>
      <vt:lpstr>Agriculture</vt:lpstr>
      <vt:lpstr>Remember Taxonomy?</vt:lpstr>
      <vt:lpstr>Natural places have a taxonomy or hierarchy, as well…</vt:lpstr>
      <vt:lpstr>Natural hierarchy continued…</vt:lpstr>
      <vt:lpstr>Habitat Destruction</vt:lpstr>
      <vt:lpstr>Monoculture</vt:lpstr>
      <vt:lpstr>Habitat Destruction</vt:lpstr>
      <vt:lpstr>In defense of small, family farms</vt:lpstr>
      <vt:lpstr>Ecological Succession</vt:lpstr>
      <vt:lpstr>Primary Succession of a Forest</vt:lpstr>
      <vt:lpstr>Secondary Succession</vt:lpstr>
      <vt:lpstr>Succession of a Pond</vt:lpstr>
      <vt:lpstr>Limiting Factors</vt:lpstr>
      <vt:lpstr>Carrying Capacity</vt:lpstr>
      <vt:lpstr>Carrying Capacity</vt:lpstr>
      <vt:lpstr>Competitive Exclusion Principle</vt:lpstr>
    </vt:vector>
  </TitlesOfParts>
  <Company>CPPASD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American Wildlife</dc:title>
  <dc:creator>CPPASD</dc:creator>
  <cp:lastModifiedBy>CPPASD</cp:lastModifiedBy>
  <cp:revision>14</cp:revision>
  <dcterms:created xsi:type="dcterms:W3CDTF">2012-09-27T10:59:11Z</dcterms:created>
  <dcterms:modified xsi:type="dcterms:W3CDTF">2014-02-11T12:22:10Z</dcterms:modified>
</cp:coreProperties>
</file>