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0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4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37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4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1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5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0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04674-E114-4BC3-81F3-074A0D3D05FD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98761-C84F-42F1-A1EC-9174D0F6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5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 American 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</a:t>
            </a:r>
          </a:p>
          <a:p>
            <a:r>
              <a:rPr lang="en-US" dirty="0" smtClean="0"/>
              <a:t>Principles of Zoology</a:t>
            </a:r>
          </a:p>
        </p:txBody>
      </p:sp>
    </p:spTree>
    <p:extLst>
      <p:ext uri="{BB962C8B-B14F-4D97-AF65-F5344CB8AC3E}">
        <p14:creationId xmlns:p14="http://schemas.microsoft.com/office/powerpoint/2010/main" val="307133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Genus species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name</a:t>
            </a:r>
          </a:p>
          <a:p>
            <a:r>
              <a:rPr lang="en-US" dirty="0" smtClean="0"/>
              <a:t>Genus is ALWAYS capitalized.</a:t>
            </a:r>
          </a:p>
          <a:p>
            <a:r>
              <a:rPr lang="en-US" dirty="0" smtClean="0"/>
              <a:t>Species is ALWAYS lower case.</a:t>
            </a:r>
          </a:p>
          <a:p>
            <a:r>
              <a:rPr lang="en-US" dirty="0" smtClean="0"/>
              <a:t>Both either:       </a:t>
            </a:r>
            <a:r>
              <a:rPr lang="en-US" u="sng" dirty="0" smtClean="0"/>
              <a:t>Genus species</a:t>
            </a:r>
          </a:p>
          <a:p>
            <a:r>
              <a:rPr lang="en-US" dirty="0" smtClean="0"/>
              <a:t>Or:                       </a:t>
            </a:r>
            <a:r>
              <a:rPr lang="en-US" i="1" dirty="0" smtClean="0"/>
              <a:t>Genus species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scientific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err="1" smtClean="0"/>
              <a:t>Felis</a:t>
            </a:r>
            <a:r>
              <a:rPr lang="en-US" i="1" dirty="0" smtClean="0"/>
              <a:t> </a:t>
            </a:r>
            <a:r>
              <a:rPr lang="en-US" i="1" dirty="0" err="1" smtClean="0"/>
              <a:t>catus</a:t>
            </a:r>
            <a:endParaRPr lang="en-US" i="1" dirty="0" smtClean="0"/>
          </a:p>
          <a:p>
            <a:r>
              <a:rPr lang="en-US" i="1" dirty="0" err="1" smtClean="0"/>
              <a:t>Felis</a:t>
            </a:r>
            <a:r>
              <a:rPr lang="en-US" i="1" dirty="0" smtClean="0"/>
              <a:t> </a:t>
            </a:r>
            <a:r>
              <a:rPr lang="en-US" i="1" dirty="0" err="1" smtClean="0"/>
              <a:t>sylvestris</a:t>
            </a:r>
            <a:endParaRPr lang="en-US" i="1" dirty="0" smtClean="0"/>
          </a:p>
          <a:p>
            <a:r>
              <a:rPr lang="en-US" i="1" dirty="0" smtClean="0"/>
              <a:t>Lynx </a:t>
            </a:r>
            <a:r>
              <a:rPr lang="en-US" i="1" dirty="0" err="1" smtClean="0"/>
              <a:t>rufus</a:t>
            </a:r>
            <a:endParaRPr lang="en-US" i="1" dirty="0" smtClean="0"/>
          </a:p>
          <a:p>
            <a:r>
              <a:rPr lang="en-US" i="1" dirty="0" err="1" smtClean="0"/>
              <a:t>Canis</a:t>
            </a:r>
            <a:r>
              <a:rPr lang="en-US" i="1" dirty="0" smtClean="0"/>
              <a:t> </a:t>
            </a:r>
            <a:r>
              <a:rPr lang="en-US" i="1" dirty="0" err="1" smtClean="0"/>
              <a:t>familiaris</a:t>
            </a:r>
            <a:endParaRPr lang="en-US" i="1" dirty="0" smtClean="0"/>
          </a:p>
          <a:p>
            <a:r>
              <a:rPr lang="en-US" i="1" dirty="0" err="1" smtClean="0"/>
              <a:t>Canis</a:t>
            </a:r>
            <a:r>
              <a:rPr lang="en-US" i="1" dirty="0" smtClean="0"/>
              <a:t> lupus</a:t>
            </a:r>
          </a:p>
          <a:p>
            <a:r>
              <a:rPr lang="en-US" i="1" dirty="0" err="1" smtClean="0"/>
              <a:t>Maleagris</a:t>
            </a:r>
            <a:r>
              <a:rPr lang="en-US" i="1" dirty="0" smtClean="0"/>
              <a:t> </a:t>
            </a:r>
            <a:r>
              <a:rPr lang="en-US" i="1" dirty="0" err="1" smtClean="0"/>
              <a:t>gallapavo</a:t>
            </a:r>
            <a:r>
              <a:rPr lang="en-US" i="1" dirty="0" smtClean="0"/>
              <a:t> </a:t>
            </a:r>
            <a:r>
              <a:rPr lang="en-US" i="1" dirty="0" err="1" smtClean="0"/>
              <a:t>sylvestris</a:t>
            </a:r>
            <a:endParaRPr lang="en-US" i="1" dirty="0" smtClean="0"/>
          </a:p>
          <a:p>
            <a:r>
              <a:rPr lang="en-US" i="1" dirty="0" err="1" smtClean="0"/>
              <a:t>Odocoileus</a:t>
            </a:r>
            <a:r>
              <a:rPr lang="en-US" i="1" dirty="0" smtClean="0"/>
              <a:t> </a:t>
            </a:r>
            <a:r>
              <a:rPr lang="en-US" i="1" dirty="0" err="1" smtClean="0"/>
              <a:t>virginianus</a:t>
            </a:r>
            <a:endParaRPr lang="en-US" i="1" dirty="0" smtClean="0"/>
          </a:p>
          <a:p>
            <a:r>
              <a:rPr lang="en-US" i="1" dirty="0" err="1" smtClean="0"/>
              <a:t>Myotis</a:t>
            </a:r>
            <a:r>
              <a:rPr lang="en-US" i="1" dirty="0" smtClean="0"/>
              <a:t> </a:t>
            </a:r>
            <a:r>
              <a:rPr lang="en-US" i="1" dirty="0" err="1" smtClean="0"/>
              <a:t>lucifugis</a:t>
            </a:r>
            <a:endParaRPr lang="en-US" i="1" dirty="0" smtClean="0"/>
          </a:p>
          <a:p>
            <a:r>
              <a:rPr lang="en-US" i="1" dirty="0" smtClean="0"/>
              <a:t>Gorilla </a:t>
            </a:r>
            <a:r>
              <a:rPr lang="en-US" i="1" dirty="0" err="1" smtClean="0"/>
              <a:t>gorilla</a:t>
            </a:r>
            <a:endParaRPr lang="en-US" i="1" dirty="0" smtClean="0"/>
          </a:p>
          <a:p>
            <a:r>
              <a:rPr lang="en-US" i="1" dirty="0" smtClean="0"/>
              <a:t>Pan troglodytes</a:t>
            </a:r>
          </a:p>
          <a:p>
            <a:r>
              <a:rPr lang="en-US" i="1" dirty="0" smtClean="0"/>
              <a:t>Homo sapiens</a:t>
            </a:r>
          </a:p>
          <a:p>
            <a:endParaRPr lang="en-US" i="1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487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human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Domain: </a:t>
            </a:r>
            <a:r>
              <a:rPr lang="en-US" dirty="0" err="1" smtClean="0"/>
              <a:t>Eukarya</a:t>
            </a:r>
            <a:endParaRPr lang="en-US" dirty="0" smtClean="0"/>
          </a:p>
          <a:p>
            <a:r>
              <a:rPr lang="en-US" dirty="0" smtClean="0"/>
              <a:t>Kingdom: </a:t>
            </a:r>
            <a:r>
              <a:rPr lang="en-US" dirty="0" err="1" smtClean="0"/>
              <a:t>Animalia</a:t>
            </a:r>
            <a:endParaRPr lang="en-US" dirty="0" smtClean="0"/>
          </a:p>
          <a:p>
            <a:r>
              <a:rPr lang="en-US" dirty="0" smtClean="0"/>
              <a:t>Phylum: </a:t>
            </a:r>
            <a:r>
              <a:rPr lang="en-US" dirty="0" err="1" smtClean="0"/>
              <a:t>Chordata</a:t>
            </a:r>
            <a:endParaRPr lang="en-US" dirty="0" smtClean="0"/>
          </a:p>
          <a:p>
            <a:r>
              <a:rPr lang="en-US" dirty="0" smtClean="0"/>
              <a:t>Class: Mammalia</a:t>
            </a:r>
          </a:p>
          <a:p>
            <a:r>
              <a:rPr lang="en-US" dirty="0" smtClean="0"/>
              <a:t>Order: Primates</a:t>
            </a:r>
          </a:p>
          <a:p>
            <a:r>
              <a:rPr lang="en-US" dirty="0" smtClean="0"/>
              <a:t>Family: </a:t>
            </a:r>
            <a:r>
              <a:rPr lang="en-US" dirty="0" err="1" smtClean="0"/>
              <a:t>Hominidae</a:t>
            </a:r>
            <a:endParaRPr lang="en-US" dirty="0" smtClean="0"/>
          </a:p>
          <a:p>
            <a:r>
              <a:rPr lang="en-US" dirty="0" smtClean="0"/>
              <a:t>Genus: </a:t>
            </a:r>
            <a:r>
              <a:rPr lang="en-US" i="1" dirty="0" smtClean="0"/>
              <a:t>Homo</a:t>
            </a:r>
          </a:p>
          <a:p>
            <a:r>
              <a:rPr lang="en-US" dirty="0" smtClean="0"/>
              <a:t>Species: </a:t>
            </a:r>
            <a:r>
              <a:rPr lang="en-US" i="1" dirty="0" smtClean="0"/>
              <a:t>Homo sapiens</a:t>
            </a:r>
            <a:endParaRPr lang="en-US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0"/>
            <a:ext cx="502920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72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Behaviors and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animals do in order to survive and thrive.</a:t>
            </a:r>
          </a:p>
          <a:p>
            <a:r>
              <a:rPr lang="en-US" dirty="0" smtClean="0"/>
              <a:t>Example:  getting food, migrating, hibernating, attracting mates, escaping predators, finding or building shelter, etc.</a:t>
            </a:r>
          </a:p>
        </p:txBody>
      </p:sp>
    </p:spTree>
    <p:extLst>
      <p:ext uri="{BB962C8B-B14F-4D97-AF65-F5344CB8AC3E}">
        <p14:creationId xmlns:p14="http://schemas.microsoft.com/office/powerpoint/2010/main" val="41494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adaptations that allow an animal to survive in their particular habitat.</a:t>
            </a:r>
          </a:p>
          <a:p>
            <a:r>
              <a:rPr lang="en-US" dirty="0" smtClean="0"/>
              <a:t>Examples:  </a:t>
            </a:r>
          </a:p>
          <a:p>
            <a:r>
              <a:rPr lang="en-US" dirty="0" smtClean="0"/>
              <a:t>Polar bear- thick coat</a:t>
            </a:r>
          </a:p>
          <a:p>
            <a:r>
              <a:rPr lang="en-US" dirty="0" smtClean="0"/>
              <a:t>Carnivores- sharp teeth</a:t>
            </a:r>
          </a:p>
          <a:p>
            <a:r>
              <a:rPr lang="en-US" dirty="0" smtClean="0"/>
              <a:t>Birds- feathers to fly</a:t>
            </a:r>
          </a:p>
          <a:p>
            <a:r>
              <a:rPr lang="en-US" dirty="0" smtClean="0"/>
              <a:t>Rabbit (other prey)- excellent hearing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Nutrition and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animals eat depends on many factors.</a:t>
            </a:r>
          </a:p>
          <a:p>
            <a:r>
              <a:rPr lang="en-US" dirty="0" smtClean="0"/>
              <a:t>How are they designed physically?</a:t>
            </a:r>
          </a:p>
          <a:p>
            <a:r>
              <a:rPr lang="en-US" dirty="0" smtClean="0"/>
              <a:t>A.K.A. -adaptations</a:t>
            </a:r>
          </a:p>
          <a:p>
            <a:r>
              <a:rPr lang="en-US" dirty="0" smtClean="0"/>
              <a:t>What are their behaviors and habits?</a:t>
            </a:r>
          </a:p>
          <a:p>
            <a:r>
              <a:rPr lang="en-US" dirty="0" smtClean="0"/>
              <a:t>At what trophic level do they exist?</a:t>
            </a:r>
          </a:p>
          <a:p>
            <a:r>
              <a:rPr lang="en-US" dirty="0" smtClean="0"/>
              <a:t>Simple stomach vs. Rumen (chambered stomach) </a:t>
            </a:r>
          </a:p>
          <a:p>
            <a:r>
              <a:rPr lang="en-US" dirty="0" smtClean="0"/>
              <a:t>Crop and gizzard</a:t>
            </a:r>
          </a:p>
          <a:p>
            <a:r>
              <a:rPr lang="en-US" dirty="0" smtClean="0"/>
              <a:t>Teeth</a:t>
            </a:r>
          </a:p>
        </p:txBody>
      </p:sp>
    </p:spTree>
    <p:extLst>
      <p:ext uri="{BB962C8B-B14F-4D97-AF65-F5344CB8AC3E}">
        <p14:creationId xmlns:p14="http://schemas.microsoft.com/office/powerpoint/2010/main" val="181618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animals start out as a joining of two single cells and divide through the process of mitosis.</a:t>
            </a:r>
          </a:p>
          <a:p>
            <a:r>
              <a:rPr lang="en-US" dirty="0" smtClean="0"/>
              <a:t>As the cells divide, the organism grows and develops.</a:t>
            </a:r>
          </a:p>
          <a:p>
            <a:r>
              <a:rPr lang="en-US" dirty="0" smtClean="0"/>
              <a:t>Stages of mitosis are: Prophase, Metaphase, Anaphase, </a:t>
            </a:r>
            <a:r>
              <a:rPr lang="en-US" dirty="0" err="1" smtClean="0"/>
              <a:t>Telophase</a:t>
            </a:r>
            <a:endParaRPr lang="en-US" dirty="0" smtClean="0"/>
          </a:p>
          <a:p>
            <a:r>
              <a:rPr lang="en-US" dirty="0" smtClean="0"/>
              <a:t>A non-dividing cell is in Interphase.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3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Meiosis is the formation of sex cells, i.e. sperm and egg.</a:t>
            </a:r>
          </a:p>
          <a:p>
            <a:r>
              <a:rPr lang="en-US" dirty="0" smtClean="0"/>
              <a:t>Each sex cell or gamete, carries chromosomes from each parent.</a:t>
            </a:r>
          </a:p>
          <a:p>
            <a:r>
              <a:rPr lang="en-US" dirty="0" smtClean="0"/>
              <a:t>When the gametes join, they form a zygote which then divides through the process of mitosis to form an embryo.</a:t>
            </a:r>
          </a:p>
          <a:p>
            <a:r>
              <a:rPr lang="en-US" dirty="0" smtClean="0"/>
              <a:t>The embryo then develops into a </a:t>
            </a:r>
            <a:r>
              <a:rPr lang="en-US" smtClean="0"/>
              <a:t>complete organism.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6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Taxonomy?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science of classification.</a:t>
            </a:r>
          </a:p>
          <a:p>
            <a:r>
              <a:rPr lang="en-US" dirty="0" smtClean="0"/>
              <a:t>Classification is…putting organisms into categories based on their physical and/or genetic similarities to one another.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Carolus</a:t>
            </a:r>
            <a:r>
              <a:rPr lang="en-US" dirty="0" smtClean="0"/>
              <a:t> Linnaeus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611617"/>
            <a:ext cx="2095500" cy="299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organisms classified?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Domain</a:t>
            </a:r>
          </a:p>
          <a:p>
            <a:r>
              <a:rPr lang="en-US" dirty="0" smtClean="0"/>
              <a:t>Kingdom</a:t>
            </a:r>
          </a:p>
          <a:p>
            <a:r>
              <a:rPr lang="en-US" dirty="0" smtClean="0"/>
              <a:t>Phylum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Order</a:t>
            </a:r>
          </a:p>
          <a:p>
            <a:r>
              <a:rPr lang="en-US" dirty="0" smtClean="0"/>
              <a:t>Family</a:t>
            </a:r>
          </a:p>
          <a:p>
            <a:r>
              <a:rPr lang="en-US" dirty="0" smtClean="0"/>
              <a:t>Genus</a:t>
            </a:r>
          </a:p>
          <a:p>
            <a:r>
              <a:rPr lang="en-US" dirty="0" smtClean="0"/>
              <a:t>Species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3786187" cy="54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736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Eukaryote</a:t>
            </a:r>
          </a:p>
          <a:p>
            <a:r>
              <a:rPr lang="en-US" dirty="0" smtClean="0"/>
              <a:t>Prokaryote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4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Animalia</a:t>
            </a:r>
            <a:endParaRPr lang="en-US" dirty="0" smtClean="0"/>
          </a:p>
          <a:p>
            <a:r>
              <a:rPr lang="en-US" dirty="0" smtClean="0"/>
              <a:t>Plantae</a:t>
            </a:r>
          </a:p>
          <a:p>
            <a:r>
              <a:rPr lang="en-US" dirty="0" smtClean="0"/>
              <a:t>Fungi</a:t>
            </a:r>
          </a:p>
          <a:p>
            <a:r>
              <a:rPr lang="en-US" dirty="0" smtClean="0"/>
              <a:t>Protista</a:t>
            </a:r>
          </a:p>
          <a:p>
            <a:r>
              <a:rPr lang="en-US" dirty="0" smtClean="0"/>
              <a:t>Eubacteria</a:t>
            </a:r>
          </a:p>
          <a:p>
            <a:r>
              <a:rPr lang="en-US" dirty="0" err="1" smtClean="0"/>
              <a:t>Archeabacteria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3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Smaller, more specific grouping than Kingdoms.</a:t>
            </a:r>
          </a:p>
          <a:p>
            <a:r>
              <a:rPr lang="en-US" dirty="0" smtClean="0"/>
              <a:t>Over 30 animal phyla, but 8 major phyla:</a:t>
            </a:r>
          </a:p>
          <a:p>
            <a:endParaRPr lang="en-US" dirty="0" smtClean="0"/>
          </a:p>
          <a:p>
            <a:r>
              <a:rPr lang="en-US" dirty="0" err="1" smtClean="0"/>
              <a:t>Cnidaria</a:t>
            </a:r>
            <a:endParaRPr lang="en-US" dirty="0" smtClean="0"/>
          </a:p>
          <a:p>
            <a:r>
              <a:rPr lang="en-US" dirty="0" smtClean="0"/>
              <a:t>Mollusca</a:t>
            </a:r>
          </a:p>
          <a:p>
            <a:r>
              <a:rPr lang="en-US" dirty="0" smtClean="0"/>
              <a:t>Annelida</a:t>
            </a:r>
          </a:p>
          <a:p>
            <a:r>
              <a:rPr lang="en-US" dirty="0" err="1" smtClean="0"/>
              <a:t>Arthropoda</a:t>
            </a:r>
            <a:endParaRPr lang="en-US" dirty="0" smtClean="0"/>
          </a:p>
          <a:p>
            <a:r>
              <a:rPr lang="en-US" dirty="0" smtClean="0"/>
              <a:t>Platyhelminthes</a:t>
            </a:r>
          </a:p>
          <a:p>
            <a:r>
              <a:rPr lang="en-US" dirty="0" err="1" smtClean="0"/>
              <a:t>Nematoda</a:t>
            </a:r>
            <a:endParaRPr lang="en-US" dirty="0" smtClean="0"/>
          </a:p>
          <a:p>
            <a:r>
              <a:rPr lang="en-US" dirty="0" smtClean="0"/>
              <a:t>Echinodermata</a:t>
            </a:r>
          </a:p>
          <a:p>
            <a:r>
              <a:rPr lang="en-US" dirty="0" err="1" smtClean="0"/>
              <a:t>Chordata</a:t>
            </a:r>
            <a:r>
              <a:rPr lang="en-US" dirty="0" smtClean="0"/>
              <a:t>- subphylum Vertebrata (our focus!)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2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Smaller, more specific grouping than phylum.</a:t>
            </a:r>
          </a:p>
          <a:p>
            <a:r>
              <a:rPr lang="en-US" dirty="0" err="1" smtClean="0"/>
              <a:t>Chordata</a:t>
            </a:r>
            <a:r>
              <a:rPr lang="en-US" dirty="0" smtClean="0"/>
              <a:t> classes:  </a:t>
            </a:r>
            <a:r>
              <a:rPr lang="en-US" dirty="0" err="1" smtClean="0"/>
              <a:t>Amphibia</a:t>
            </a:r>
            <a:r>
              <a:rPr lang="en-US" dirty="0" smtClean="0"/>
              <a:t>, Aves, Mammalia, </a:t>
            </a:r>
            <a:r>
              <a:rPr lang="en-US" dirty="0" err="1" smtClean="0"/>
              <a:t>Reptilia</a:t>
            </a:r>
            <a:r>
              <a:rPr lang="en-US" dirty="0" smtClean="0"/>
              <a:t>, etc.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9656"/>
            <a:ext cx="5324475" cy="3379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02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Smaller, more specific grouping class.</a:t>
            </a:r>
          </a:p>
          <a:p>
            <a:r>
              <a:rPr lang="en-US" dirty="0" smtClean="0"/>
              <a:t>Mammalian orders:  Primates, </a:t>
            </a:r>
            <a:r>
              <a:rPr lang="en-US" dirty="0" err="1" smtClean="0"/>
              <a:t>Chiroptera</a:t>
            </a:r>
            <a:r>
              <a:rPr lang="en-US" dirty="0" smtClean="0"/>
              <a:t>, </a:t>
            </a:r>
            <a:r>
              <a:rPr lang="en-US" dirty="0" err="1" smtClean="0"/>
              <a:t>Carnivora</a:t>
            </a:r>
            <a:r>
              <a:rPr lang="en-US" dirty="0" smtClean="0"/>
              <a:t>, </a:t>
            </a:r>
            <a:r>
              <a:rPr lang="en-US" dirty="0" err="1" smtClean="0"/>
              <a:t>Cetacea</a:t>
            </a:r>
            <a:r>
              <a:rPr lang="en-US" dirty="0" smtClean="0"/>
              <a:t>, </a:t>
            </a:r>
            <a:r>
              <a:rPr lang="en-US" dirty="0" err="1" smtClean="0"/>
              <a:t>Rodentia</a:t>
            </a:r>
            <a:r>
              <a:rPr lang="en-US" dirty="0" smtClean="0"/>
              <a:t>, etc.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3" y="5029200"/>
            <a:ext cx="275272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979670"/>
            <a:ext cx="27241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869180"/>
            <a:ext cx="2581275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2285"/>
            <a:ext cx="25622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92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Smaller, more specific grouping than Orders.</a:t>
            </a:r>
          </a:p>
          <a:p>
            <a:r>
              <a:rPr lang="en-US" dirty="0" smtClean="0"/>
              <a:t> Some mammalian animal families:  </a:t>
            </a:r>
            <a:r>
              <a:rPr lang="en-US" dirty="0" err="1" smtClean="0"/>
              <a:t>Felidae</a:t>
            </a:r>
            <a:r>
              <a:rPr lang="en-US" dirty="0" smtClean="0"/>
              <a:t>, </a:t>
            </a:r>
            <a:r>
              <a:rPr lang="en-US" dirty="0" err="1" smtClean="0"/>
              <a:t>Equidae</a:t>
            </a:r>
            <a:r>
              <a:rPr lang="en-US" dirty="0" smtClean="0"/>
              <a:t>, </a:t>
            </a:r>
            <a:r>
              <a:rPr lang="en-US" dirty="0" err="1" smtClean="0"/>
              <a:t>Canidae</a:t>
            </a:r>
            <a:r>
              <a:rPr lang="en-US" dirty="0" smtClean="0"/>
              <a:t>, </a:t>
            </a:r>
            <a:r>
              <a:rPr lang="en-US" dirty="0" err="1" smtClean="0"/>
              <a:t>Ursidae</a:t>
            </a:r>
            <a:r>
              <a:rPr lang="en-US" dirty="0" smtClean="0"/>
              <a:t>, etc.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81525"/>
            <a:ext cx="2390775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5292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387" y="3048000"/>
            <a:ext cx="19050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7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471</Words>
  <Application>Microsoft Office PowerPoint</Application>
  <PresentationFormat>On-screen Show (4:3)</PresentationFormat>
  <Paragraphs>107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North American Wildlife</vt:lpstr>
      <vt:lpstr>What is Taxonomy?</vt:lpstr>
      <vt:lpstr>How are organisms classified?</vt:lpstr>
      <vt:lpstr>Domain</vt:lpstr>
      <vt:lpstr>Kingdoms</vt:lpstr>
      <vt:lpstr>Phylum</vt:lpstr>
      <vt:lpstr>Class</vt:lpstr>
      <vt:lpstr>Order</vt:lpstr>
      <vt:lpstr>Family</vt:lpstr>
      <vt:lpstr>Genus species</vt:lpstr>
      <vt:lpstr>Examples of scientific names</vt:lpstr>
      <vt:lpstr>Complete human classification</vt:lpstr>
      <vt:lpstr>Animal Behaviors and Habits</vt:lpstr>
      <vt:lpstr>Animal Anatomy</vt:lpstr>
      <vt:lpstr>Animal Nutrition and Digestion</vt:lpstr>
      <vt:lpstr>Animal Growth</vt:lpstr>
      <vt:lpstr>Animal Reproduction</vt:lpstr>
    </vt:vector>
  </TitlesOfParts>
  <Company>CPPASD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American Wildlife</dc:title>
  <dc:creator>CPPASD</dc:creator>
  <cp:lastModifiedBy>CPPASD</cp:lastModifiedBy>
  <cp:revision>18</cp:revision>
  <dcterms:created xsi:type="dcterms:W3CDTF">2012-09-10T16:35:05Z</dcterms:created>
  <dcterms:modified xsi:type="dcterms:W3CDTF">2012-09-11T12:20:44Z</dcterms:modified>
</cp:coreProperties>
</file>