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2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EECF-4C6F-46BF-A1A0-674FFA8F76B3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North American Wildlife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Mr. </a:t>
            </a:r>
            <a:r>
              <a:rPr lang="en-US" sz="3600" dirty="0" err="1" smtClean="0"/>
              <a:t>Shaut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1</a:t>
            </a:r>
          </a:p>
          <a:p>
            <a:r>
              <a:rPr lang="en-US" sz="3600" dirty="0" smtClean="0"/>
              <a:t>Principles of Zoology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31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Movement is-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An organism changing locations or body 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Sensitivity-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An organism’s ability to sense and respond to the world around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Growth-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Getting bigger.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Nutrition-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Taking in and processing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Respiration-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Turning food and oxygen into energy that is useful to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Excretion-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Getting rid of metabolic waste products.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Reproduction-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Making more of the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Maintaining a balanced internal environment in response to an ever changing outside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Community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Producers-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Autotrophs- “self feeder”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Those organisms that can make their own food using molecules from the environment.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Examples include- plants, some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protists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and some bacteria.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Community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Consumers-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Heterotrophs-  “other feeder”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Those organisms that must rely on eating other organism in order to survive.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Examples include: animals, fungi, most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protists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and most bacteria.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Some plants supplement their diets in this way.  Ex. Venus Fly Trap, Pitcher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terms BIOLOGY and ZOOLOGY.</a:t>
            </a:r>
          </a:p>
          <a:p>
            <a:r>
              <a:rPr lang="en-US" dirty="0" smtClean="0"/>
              <a:t>List the classification levels of taxonomy.</a:t>
            </a:r>
          </a:p>
          <a:p>
            <a:r>
              <a:rPr lang="en-US" dirty="0" smtClean="0"/>
              <a:t>Describe how an animal’s anatomy helps it adapt to it’s surroundings.</a:t>
            </a:r>
          </a:p>
          <a:p>
            <a:r>
              <a:rPr lang="en-US" dirty="0" smtClean="0"/>
              <a:t>Understand how animals grow through mitosis.</a:t>
            </a:r>
          </a:p>
          <a:p>
            <a:r>
              <a:rPr lang="en-US" dirty="0" smtClean="0"/>
              <a:t>Identify the steps and the purpose of meiosis.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Community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Decomposers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Saprophytes-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Those organisms that obtain nutrients by breaking down dead organisms and waste products.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 include: Fungi and most bacteria.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Huh?</a:t>
            </a:r>
          </a:p>
          <a:p>
            <a:endParaRPr lang="en-US" dirty="0"/>
          </a:p>
        </p:txBody>
      </p:sp>
      <p:pic>
        <p:nvPicPr>
          <p:cNvPr id="4" name="Picture 11" descr="food chai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2238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7570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1981200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Scary!</a:t>
            </a:r>
          </a:p>
        </p:txBody>
      </p:sp>
    </p:spTree>
    <p:extLst>
      <p:ext uri="{BB962C8B-B14F-4D97-AF65-F5344CB8AC3E}">
        <p14:creationId xmlns:p14="http://schemas.microsoft.com/office/powerpoint/2010/main" val="39827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115157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1676400"/>
            <a:ext cx="320953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scary!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…but, inevitable!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51651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676400"/>
            <a:ext cx="45720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Producers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Consumers (Herbivores)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Consumers (Carnivores)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Tertiary Consumers (Omnivores)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Decomposers</a:t>
            </a:r>
          </a:p>
        </p:txBody>
      </p:sp>
    </p:spTree>
    <p:extLst>
      <p:ext uri="{BB962C8B-B14F-4D97-AF65-F5344CB8AC3E}">
        <p14:creationId xmlns:p14="http://schemas.microsoft.com/office/powerpoint/2010/main" val="20619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living things.</a:t>
            </a:r>
          </a:p>
          <a:p>
            <a:r>
              <a:rPr lang="en-US" dirty="0" smtClean="0"/>
              <a:t>Exploring life processes of all of the kingdoms of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zoology?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of biology dealing with ANIMALS.</a:t>
            </a:r>
          </a:p>
          <a:p>
            <a:r>
              <a:rPr lang="en-US" dirty="0" smtClean="0"/>
              <a:t>Life, growth, anatomy, nutrition, reproduction, and classification of animal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Abiotic vs. 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Abiotic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refers to all of the non-living things on Planet Earth.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include: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 (nitrogen, oxygen, carbon dioxide, etc.)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Temperature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Minerals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Soil (some parts)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2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Abiotic vs. 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Biotic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refers to all of the living things (organisms) on Planet Earth.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Examples include: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The 6 Kingdoms</a:t>
            </a:r>
            <a:endParaRPr lang="en-US" b="1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2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u="sng" kern="0" dirty="0">
                <a:solidFill>
                  <a:srgbClr val="000000"/>
                </a:solidFill>
                <a:latin typeface="Arial"/>
              </a:rPr>
              <a:t>Eukaryotes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- their cells have membranes around the organelles.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u="sng" kern="0" dirty="0">
                <a:solidFill>
                  <a:srgbClr val="000000"/>
                </a:solidFill>
                <a:latin typeface="Arial"/>
              </a:rPr>
              <a:t>Prokaryotes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-their cells lack membranes around the organelles.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6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Animalia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Plantae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Fungi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Protista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Eubacteria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Archaebacteria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(extremophiles)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makes something BIOTIC?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Functions: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Movement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Sensitivity (Irritability)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Growth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Nutrition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Respiration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Excretion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472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North American Wildlife Mr. Shaut</vt:lpstr>
      <vt:lpstr>Objectives:</vt:lpstr>
      <vt:lpstr>What is Biology?</vt:lpstr>
      <vt:lpstr>What is zoology?</vt:lpstr>
      <vt:lpstr>Abiotic vs. Biotic</vt:lpstr>
      <vt:lpstr>Abiotic vs. Biotic</vt:lpstr>
      <vt:lpstr>The 2 Domains</vt:lpstr>
      <vt:lpstr>The 6 Kingdoms</vt:lpstr>
      <vt:lpstr>What makes something BIOTIC?</vt:lpstr>
      <vt:lpstr>The 7 Life Functions</vt:lpstr>
      <vt:lpstr>The 7 Life Functions</vt:lpstr>
      <vt:lpstr>The 7 Life Functions</vt:lpstr>
      <vt:lpstr>The 7 Life Functions</vt:lpstr>
      <vt:lpstr>The 7 Life Functions</vt:lpstr>
      <vt:lpstr>The 7 Life Functions</vt:lpstr>
      <vt:lpstr>The 7 Life Functions</vt:lpstr>
      <vt:lpstr>Homeostasis</vt:lpstr>
      <vt:lpstr>Community Life</vt:lpstr>
      <vt:lpstr>Community Life</vt:lpstr>
      <vt:lpstr>Community Life</vt:lpstr>
      <vt:lpstr>Food Chains</vt:lpstr>
      <vt:lpstr>Food Chains</vt:lpstr>
      <vt:lpstr>Food Chains</vt:lpstr>
      <vt:lpstr>Food Chains</vt:lpstr>
    </vt:vector>
  </TitlesOfParts>
  <Company>CPPASD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American Wildlife Mr. Shaut</dc:title>
  <dc:creator>CPPASD</dc:creator>
  <cp:lastModifiedBy>CPPASD</cp:lastModifiedBy>
  <cp:revision>6</cp:revision>
  <dcterms:created xsi:type="dcterms:W3CDTF">2012-09-05T12:57:57Z</dcterms:created>
  <dcterms:modified xsi:type="dcterms:W3CDTF">2012-09-05T14:21:07Z</dcterms:modified>
</cp:coreProperties>
</file>