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CFA9-C7E4-4B84-A2FE-C9BCF714B92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81F-65D7-41D1-A9E9-BA0C5DE26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4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CFA9-C7E4-4B84-A2FE-C9BCF714B92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81F-65D7-41D1-A9E9-BA0C5DE26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CFA9-C7E4-4B84-A2FE-C9BCF714B92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81F-65D7-41D1-A9E9-BA0C5DE26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7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CFA9-C7E4-4B84-A2FE-C9BCF714B92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81F-65D7-41D1-A9E9-BA0C5DE26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1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CFA9-C7E4-4B84-A2FE-C9BCF714B92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81F-65D7-41D1-A9E9-BA0C5DE26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1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CFA9-C7E4-4B84-A2FE-C9BCF714B92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81F-65D7-41D1-A9E9-BA0C5DE26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3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CFA9-C7E4-4B84-A2FE-C9BCF714B92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81F-65D7-41D1-A9E9-BA0C5DE26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0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CFA9-C7E4-4B84-A2FE-C9BCF714B92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81F-65D7-41D1-A9E9-BA0C5DE26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8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CFA9-C7E4-4B84-A2FE-C9BCF714B92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81F-65D7-41D1-A9E9-BA0C5DE26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CFA9-C7E4-4B84-A2FE-C9BCF714B92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81F-65D7-41D1-A9E9-BA0C5DE26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8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CFA9-C7E4-4B84-A2FE-C9BCF714B92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81F-65D7-41D1-A9E9-BA0C5DE26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9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2CFA9-C7E4-4B84-A2FE-C9BCF714B92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6881F-65D7-41D1-A9E9-BA0C5DE26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7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Gasland</a:t>
            </a:r>
            <a:r>
              <a:rPr lang="en-US" dirty="0" smtClean="0"/>
              <a:t> vs. </a:t>
            </a:r>
            <a:r>
              <a:rPr lang="en-US" dirty="0" err="1" smtClean="0"/>
              <a:t>Truthland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REALLY is the TRUTH?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following,…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video seems to have the most credible information?</a:t>
            </a:r>
          </a:p>
          <a:p>
            <a:r>
              <a:rPr lang="en-US" dirty="0" smtClean="0"/>
              <a:t>What techniques are used in each video to convince the audience of the facts?</a:t>
            </a:r>
          </a:p>
          <a:p>
            <a:r>
              <a:rPr lang="en-US" dirty="0" smtClean="0"/>
              <a:t>With which side of the hydraulic fracturing issue do you agree?  Explain your reasoning including advantages and disadvantages of the process involved in </a:t>
            </a:r>
            <a:r>
              <a:rPr lang="en-US" smtClean="0"/>
              <a:t>“fracking”.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72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Gasland vs. Truthland</vt:lpstr>
      <vt:lpstr>Answer the following,…</vt:lpstr>
    </vt:vector>
  </TitlesOfParts>
  <Company>CPPASD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Gasland vs. Truthland</dc:title>
  <dc:creator>CPPASD</dc:creator>
  <cp:lastModifiedBy>CPPASD</cp:lastModifiedBy>
  <cp:revision>1</cp:revision>
  <dcterms:created xsi:type="dcterms:W3CDTF">2014-12-19T12:02:25Z</dcterms:created>
  <dcterms:modified xsi:type="dcterms:W3CDTF">2014-12-19T12:11:55Z</dcterms:modified>
</cp:coreProperties>
</file>