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EECF-4C6F-46BF-A1A0-674FFA8F76B3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1BC92-392E-430C-92CA-AC9256A42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44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EECF-4C6F-46BF-A1A0-674FFA8F76B3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1BC92-392E-430C-92CA-AC9256A42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9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EECF-4C6F-46BF-A1A0-674FFA8F76B3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1BC92-392E-430C-92CA-AC9256A42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09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EECF-4C6F-46BF-A1A0-674FFA8F76B3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1BC92-392E-430C-92CA-AC9256A42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615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EECF-4C6F-46BF-A1A0-674FFA8F76B3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1BC92-392E-430C-92CA-AC9256A42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629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EECF-4C6F-46BF-A1A0-674FFA8F76B3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1BC92-392E-430C-92CA-AC9256A42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78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EECF-4C6F-46BF-A1A0-674FFA8F76B3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1BC92-392E-430C-92CA-AC9256A42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169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EECF-4C6F-46BF-A1A0-674FFA8F76B3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1BC92-392E-430C-92CA-AC9256A42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19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EECF-4C6F-46BF-A1A0-674FFA8F76B3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1BC92-392E-430C-92CA-AC9256A42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05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EECF-4C6F-46BF-A1A0-674FFA8F76B3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1BC92-392E-430C-92CA-AC9256A42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549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EECF-4C6F-46BF-A1A0-674FFA8F76B3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1BC92-392E-430C-92CA-AC9256A42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846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FEECF-4C6F-46BF-A1A0-674FFA8F76B3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1BC92-392E-430C-92CA-AC9256A42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53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133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Environmental Science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Mr. </a:t>
            </a:r>
            <a:r>
              <a:rPr lang="en-US" sz="3600" dirty="0" err="1" smtClean="0"/>
              <a:t>Shaut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Unit</a:t>
            </a:r>
            <a:r>
              <a:rPr lang="en-US" sz="3600" dirty="0" smtClean="0"/>
              <a:t> </a:t>
            </a:r>
            <a:r>
              <a:rPr lang="en-US" sz="3600" dirty="0" smtClean="0"/>
              <a:t>1</a:t>
            </a:r>
          </a:p>
          <a:p>
            <a:r>
              <a:rPr lang="en-US" sz="3600" dirty="0" smtClean="0"/>
              <a:t>The Ecosystem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2314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>
                <a:solidFill>
                  <a:srgbClr val="000000"/>
                </a:solidFill>
                <a:latin typeface="Arial"/>
              </a:rPr>
              <a:t>The 7 Life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Movement is-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An organism changing locations or body position.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47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>
                <a:solidFill>
                  <a:srgbClr val="000000"/>
                </a:solidFill>
                <a:latin typeface="Arial"/>
              </a:rPr>
              <a:t>The 7 Life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Sensitivity-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An organism’s ability to sense and respond to the world around them.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43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>
                <a:solidFill>
                  <a:srgbClr val="000000"/>
                </a:solidFill>
                <a:latin typeface="Arial"/>
              </a:rPr>
              <a:t>The 7 Life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Growth-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Getting bigger.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4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>
                <a:solidFill>
                  <a:srgbClr val="000000"/>
                </a:solidFill>
                <a:latin typeface="Arial"/>
              </a:rPr>
              <a:t>The 7 Life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Nutrition-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Taking in and processing food.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94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>
                <a:solidFill>
                  <a:srgbClr val="000000"/>
                </a:solidFill>
                <a:latin typeface="Arial"/>
              </a:rPr>
              <a:t>The 7 Life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Respiration-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Turning food and oxygen into energy that is useful to the body.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9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>
                <a:solidFill>
                  <a:srgbClr val="000000"/>
                </a:solidFill>
                <a:latin typeface="Arial"/>
              </a:rPr>
              <a:t>The 7 Life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Excretion-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Getting rid of metabolic waste products.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96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>
                <a:solidFill>
                  <a:srgbClr val="000000"/>
                </a:solidFill>
                <a:latin typeface="Arial"/>
              </a:rPr>
              <a:t>The 7 Life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Reproduction-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Making more of the species.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99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>
                <a:solidFill>
                  <a:srgbClr val="000000"/>
                </a:solidFill>
                <a:latin typeface="Arial"/>
              </a:rPr>
              <a:t>Homeostasis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Maintaining a balanced internal environment in response to an ever changing outside environment.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5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>
                <a:solidFill>
                  <a:srgbClr val="000000"/>
                </a:solidFill>
                <a:latin typeface="Arial"/>
              </a:rPr>
              <a:t>Community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Producers-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Autotrophs- “self feeder”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Those organisms that can make their own food using molecules from the environment.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Examples include- plants, some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protists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, and some bacteria.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08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>
                <a:solidFill>
                  <a:srgbClr val="000000"/>
                </a:solidFill>
                <a:latin typeface="Arial"/>
              </a:rPr>
              <a:t>Community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Consumers-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Heterotrophs-  “other feeder”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Those organisms that must rely on eating other organism in order to survive.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Examples include: animals, fungi, most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protists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and most bacteria.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Some plants supplement their diets in this way.  Ex. Venus Fly Trap, Pitcher Plants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3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the terms BIOLOGY and ZOOLOGY.</a:t>
            </a:r>
          </a:p>
          <a:p>
            <a:r>
              <a:rPr lang="en-US" dirty="0" smtClean="0"/>
              <a:t>List the classification levels of taxonomy.</a:t>
            </a:r>
          </a:p>
          <a:p>
            <a:r>
              <a:rPr lang="en-US" dirty="0" smtClean="0"/>
              <a:t>Understand trophic levels, pyramids of numbers, energy, and biomass.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9600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>
                <a:solidFill>
                  <a:srgbClr val="000000"/>
                </a:solidFill>
                <a:latin typeface="Arial"/>
              </a:rPr>
              <a:t>Community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Decomposers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Saprophytes-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Those organisms that obtain nutrients by breaking down dead organisms and waste products.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Example include: Fungi and most bacteria.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23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>
                <a:solidFill>
                  <a:srgbClr val="000000"/>
                </a:solidFill>
                <a:latin typeface="Arial"/>
              </a:rPr>
              <a:t>Food Chains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>
              <a:spcAft>
                <a:spcPct val="0"/>
              </a:spcAft>
              <a:buFontTx/>
              <a:buChar char="•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Huh?</a:t>
            </a:r>
          </a:p>
          <a:p>
            <a:endParaRPr lang="en-US" dirty="0"/>
          </a:p>
        </p:txBody>
      </p:sp>
      <p:pic>
        <p:nvPicPr>
          <p:cNvPr id="4" name="Picture 11" descr="food chain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62238"/>
            <a:ext cx="19050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632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>
                <a:solidFill>
                  <a:srgbClr val="000000"/>
                </a:solidFill>
                <a:latin typeface="Arial"/>
              </a:rPr>
              <a:t>Food Chains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4267570" cy="449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29200" y="1981200"/>
            <a:ext cx="15488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Scary!</a:t>
            </a:r>
          </a:p>
        </p:txBody>
      </p:sp>
    </p:spTree>
    <p:extLst>
      <p:ext uri="{BB962C8B-B14F-4D97-AF65-F5344CB8AC3E}">
        <p14:creationId xmlns:p14="http://schemas.microsoft.com/office/powerpoint/2010/main" val="398278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>
                <a:solidFill>
                  <a:srgbClr val="000000"/>
                </a:solidFill>
                <a:latin typeface="Arial"/>
              </a:rPr>
              <a:t>Food Chains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4115157" cy="4407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105400" y="1676400"/>
            <a:ext cx="3209533" cy="10402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Very scary!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800" kern="0" dirty="0" smtClean="0">
                <a:solidFill>
                  <a:srgbClr val="000000"/>
                </a:solidFill>
                <a:latin typeface="Arial"/>
              </a:rPr>
              <a:t>…but, inevitable!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020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>
                <a:solidFill>
                  <a:srgbClr val="000000"/>
                </a:solidFill>
                <a:latin typeface="Arial"/>
              </a:rPr>
              <a:t>Food Chains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4651651" cy="4291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53000" y="1676400"/>
            <a:ext cx="4572000" cy="388414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Producers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Primary Consumers (Herbivores)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Secondary Consumers (Carnivores)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Tertiary Consumers (Omnivores)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Decomposers</a:t>
            </a:r>
          </a:p>
        </p:txBody>
      </p:sp>
    </p:spTree>
    <p:extLst>
      <p:ext uri="{BB962C8B-B14F-4D97-AF65-F5344CB8AC3E}">
        <p14:creationId xmlns:p14="http://schemas.microsoft.com/office/powerpoint/2010/main" val="206194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Webs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food chains interacting with one another.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0"/>
            <a:ext cx="5184799" cy="4025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52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Webs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happens if one or two organisms from the food web are removed?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755710"/>
            <a:ext cx="510618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504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Webs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organisms have a place, a role.</a:t>
            </a:r>
          </a:p>
          <a:p>
            <a:r>
              <a:rPr lang="en-US" dirty="0" smtClean="0"/>
              <a:t>Niche- An organism’s role in the environment.</a:t>
            </a:r>
          </a:p>
          <a:p>
            <a:r>
              <a:rPr lang="en-US" dirty="0" smtClean="0"/>
              <a:t>Habitat- Where and organism lives in it’s environment.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50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Biology?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study of living things.</a:t>
            </a:r>
          </a:p>
          <a:p>
            <a:r>
              <a:rPr lang="en-US" dirty="0" smtClean="0"/>
              <a:t>Exploring life processes of all of the kingdoms of organisms.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92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zoology?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Branch of biology dealing with ANIMALS.</a:t>
            </a:r>
          </a:p>
          <a:p>
            <a:r>
              <a:rPr lang="en-US" dirty="0" smtClean="0"/>
              <a:t>Life, growth, anatomy, nutrition, reproduction, and classification of animal species.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5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>
                <a:solidFill>
                  <a:srgbClr val="000000"/>
                </a:solidFill>
                <a:latin typeface="Arial"/>
              </a:rPr>
              <a:t>Abiotic vs. Biotic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Abiotic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refers to all of the non-living things on Planet Earth.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Examples include: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Air (nitrogen, oxygen, carbon dioxide, etc.)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Water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Light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Temperature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Wind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Minerals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Soil (some parts)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3025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>
                <a:solidFill>
                  <a:srgbClr val="000000"/>
                </a:solidFill>
                <a:latin typeface="Arial"/>
              </a:rPr>
              <a:t>Abiotic vs. Biotic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b="1" kern="0" dirty="0">
                <a:solidFill>
                  <a:srgbClr val="000000"/>
                </a:solidFill>
                <a:latin typeface="Arial"/>
              </a:rPr>
              <a:t>Biotic 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refers to all of the living things (organisms) on Planet Earth.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Examples include: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The 6 Kingdoms</a:t>
            </a:r>
            <a:endParaRPr lang="en-US" b="1" kern="0" dirty="0">
              <a:solidFill>
                <a:srgbClr val="000000"/>
              </a:solidFill>
              <a:latin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10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>
                <a:solidFill>
                  <a:srgbClr val="000000"/>
                </a:solidFill>
                <a:latin typeface="Arial"/>
              </a:rPr>
              <a:t>The 2 Domains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u="sng" kern="0" dirty="0">
                <a:solidFill>
                  <a:srgbClr val="000000"/>
                </a:solidFill>
                <a:latin typeface="Arial"/>
              </a:rPr>
              <a:t>Eukaryotes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- their cells have membranes around the organelles.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u="sng" kern="0" dirty="0">
                <a:solidFill>
                  <a:srgbClr val="000000"/>
                </a:solidFill>
                <a:latin typeface="Arial"/>
              </a:rPr>
              <a:t>Prokaryotes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-their cells lack membranes around the organelles.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>
                <a:solidFill>
                  <a:srgbClr val="000000"/>
                </a:solidFill>
                <a:latin typeface="Arial"/>
              </a:rPr>
              <a:t>The 6 Kingdoms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kern="0" dirty="0" err="1">
                <a:solidFill>
                  <a:srgbClr val="000000"/>
                </a:solidFill>
                <a:latin typeface="Arial"/>
              </a:rPr>
              <a:t>Animalia</a:t>
            </a:r>
            <a:endParaRPr lang="en-US" kern="0" dirty="0">
              <a:solidFill>
                <a:srgbClr val="000000"/>
              </a:solidFill>
              <a:latin typeface="Arial"/>
            </a:endParaRP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Plantae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Fungi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Protista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Eubacteria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kern="0" dirty="0" err="1">
                <a:solidFill>
                  <a:srgbClr val="000000"/>
                </a:solidFill>
                <a:latin typeface="Arial"/>
              </a:rPr>
              <a:t>Archaebacteria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(extremophiles)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97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What makes something BIOTIC?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The 7 Life Functions: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Movement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Sensitivity (Irritability)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Growth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Nutrition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Respiration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Excretion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Reproduction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79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509</Words>
  <Application>Microsoft Office PowerPoint</Application>
  <PresentationFormat>On-screen Show (4:3)</PresentationFormat>
  <Paragraphs>106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Environmental Science Mr. Shaut</vt:lpstr>
      <vt:lpstr>Objectives:</vt:lpstr>
      <vt:lpstr>What is Biology?</vt:lpstr>
      <vt:lpstr>What is zoology?</vt:lpstr>
      <vt:lpstr>Abiotic vs. Biotic</vt:lpstr>
      <vt:lpstr>Abiotic vs. Biotic</vt:lpstr>
      <vt:lpstr>The 2 Domains</vt:lpstr>
      <vt:lpstr>The 6 Kingdoms</vt:lpstr>
      <vt:lpstr>What makes something BIOTIC?</vt:lpstr>
      <vt:lpstr>The 7 Life Functions</vt:lpstr>
      <vt:lpstr>The 7 Life Functions</vt:lpstr>
      <vt:lpstr>The 7 Life Functions</vt:lpstr>
      <vt:lpstr>The 7 Life Functions</vt:lpstr>
      <vt:lpstr>The 7 Life Functions</vt:lpstr>
      <vt:lpstr>The 7 Life Functions</vt:lpstr>
      <vt:lpstr>The 7 Life Functions</vt:lpstr>
      <vt:lpstr>Homeostasis</vt:lpstr>
      <vt:lpstr>Community Life</vt:lpstr>
      <vt:lpstr>Community Life</vt:lpstr>
      <vt:lpstr>Community Life</vt:lpstr>
      <vt:lpstr>Food Chains</vt:lpstr>
      <vt:lpstr>Food Chains</vt:lpstr>
      <vt:lpstr>Food Chains</vt:lpstr>
      <vt:lpstr>Food Chains</vt:lpstr>
      <vt:lpstr>Food Webs</vt:lpstr>
      <vt:lpstr>Food Webs</vt:lpstr>
      <vt:lpstr>Food Webs</vt:lpstr>
    </vt:vector>
  </TitlesOfParts>
  <Company>CPPASD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 American Wildlife Mr. Shaut</dc:title>
  <dc:creator>CPPASD</dc:creator>
  <cp:lastModifiedBy>CPPASD</cp:lastModifiedBy>
  <cp:revision>10</cp:revision>
  <dcterms:created xsi:type="dcterms:W3CDTF">2012-09-05T12:57:57Z</dcterms:created>
  <dcterms:modified xsi:type="dcterms:W3CDTF">2014-09-10T11:43:35Z</dcterms:modified>
</cp:coreProperties>
</file>